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Romans d’été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Sélection SFL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8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fabrique des </a:t>
            </a:r>
            <a:r>
              <a:rPr lang="fr-FR" dirty="0" err="1" smtClean="0"/>
              <a:t>coincidences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Yoav</a:t>
            </a:r>
            <a:r>
              <a:rPr lang="fr-FR" dirty="0"/>
              <a:t> Blum</a:t>
            </a:r>
          </a:p>
          <a:p>
            <a:r>
              <a:rPr lang="fr-FR" dirty="0"/>
              <a:t>traduit de l'hébreu par Sylvie Cohen</a:t>
            </a:r>
          </a:p>
          <a:p>
            <a:r>
              <a:rPr lang="fr-FR" dirty="0"/>
              <a:t>Paru le 11 avril 2018</a:t>
            </a:r>
          </a:p>
          <a:p>
            <a:r>
              <a:rPr lang="fr-FR" dirty="0" smtClean="0"/>
              <a:t>20,50 </a:t>
            </a:r>
            <a:r>
              <a:rPr lang="fr-FR" dirty="0"/>
              <a:t>EUR</a:t>
            </a:r>
          </a:p>
          <a:p>
            <a:r>
              <a:rPr lang="fr-FR" dirty="0" smtClean="0"/>
              <a:t>283 pages</a:t>
            </a:r>
          </a:p>
          <a:p>
            <a:r>
              <a:rPr lang="fr-FR" dirty="0" smtClean="0"/>
              <a:t>9782413000419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Delcourt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2954" y="2286000"/>
            <a:ext cx="246792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My absolute darling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Gabriel Tallent</a:t>
            </a:r>
          </a:p>
          <a:p>
            <a:r>
              <a:rPr lang="fr-FR" dirty="0"/>
              <a:t>traduit de l'anglais (Etats-Unis) par Laura Derajinski</a:t>
            </a:r>
          </a:p>
          <a:p>
            <a:r>
              <a:rPr lang="fr-FR" dirty="0"/>
              <a:t>Paru le 1er mars 2018</a:t>
            </a:r>
          </a:p>
          <a:p>
            <a:r>
              <a:rPr lang="fr-FR" dirty="0" smtClean="0"/>
              <a:t>24,40 </a:t>
            </a:r>
            <a:r>
              <a:rPr lang="fr-FR" dirty="0"/>
              <a:t>EUR</a:t>
            </a:r>
          </a:p>
          <a:p>
            <a:r>
              <a:rPr lang="fr-FR" dirty="0" smtClean="0"/>
              <a:t>464 pages</a:t>
            </a:r>
          </a:p>
          <a:p>
            <a:r>
              <a:rPr lang="fr-FR" dirty="0" smtClean="0"/>
              <a:t>9782351781685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Gallmeister</a:t>
            </a:r>
            <a:endParaRPr lang="fr-FR" dirty="0"/>
          </a:p>
          <a:p>
            <a:r>
              <a:rPr lang="fr-FR" dirty="0" smtClean="0"/>
              <a:t>Collection Americana</a:t>
            </a: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1628" y="2286000"/>
            <a:ext cx="27505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L’anniversaire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Robyn Harding</a:t>
            </a:r>
          </a:p>
          <a:p>
            <a:r>
              <a:rPr lang="fr-FR" dirty="0"/>
              <a:t>traduit de l'anglais (Canada) par Elodie </a:t>
            </a:r>
            <a:r>
              <a:rPr lang="fr-FR" dirty="0" err="1"/>
              <a:t>Leplat</a:t>
            </a:r>
            <a:endParaRPr lang="fr-FR" dirty="0"/>
          </a:p>
          <a:p>
            <a:r>
              <a:rPr lang="fr-FR" dirty="0"/>
              <a:t>Paru le 16 mai 2018</a:t>
            </a:r>
          </a:p>
          <a:p>
            <a:r>
              <a:rPr lang="fr-FR" dirty="0" smtClean="0"/>
              <a:t>21,00 </a:t>
            </a:r>
            <a:r>
              <a:rPr lang="fr-FR" dirty="0"/>
              <a:t>EUR</a:t>
            </a:r>
          </a:p>
          <a:p>
            <a:r>
              <a:rPr lang="fr-FR" dirty="0" smtClean="0"/>
              <a:t>360 pages</a:t>
            </a:r>
          </a:p>
          <a:p>
            <a:r>
              <a:rPr lang="fr-FR" dirty="0" smtClean="0"/>
              <a:t>9782749156668</a:t>
            </a:r>
            <a:endParaRPr lang="fr-FR" dirty="0"/>
          </a:p>
          <a:p>
            <a:r>
              <a:rPr lang="fr-FR" dirty="0"/>
              <a:t>Editeur	le Cherche </a:t>
            </a:r>
            <a:r>
              <a:rPr lang="fr-FR" dirty="0" smtClean="0"/>
              <a:t>Midi</a:t>
            </a:r>
            <a:endParaRPr lang="fr-FR" dirty="0"/>
          </a:p>
          <a:p>
            <a:r>
              <a:rPr lang="fr-FR" dirty="0" smtClean="0"/>
              <a:t>Collection Thrillers</a:t>
            </a: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5437" y="2286000"/>
            <a:ext cx="282296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valises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602584" cy="4023360"/>
          </a:xfrm>
        </p:spPr>
        <p:txBody>
          <a:bodyPr>
            <a:normAutofit/>
          </a:bodyPr>
          <a:lstStyle/>
          <a:p>
            <a:r>
              <a:rPr lang="fr-FR" dirty="0"/>
              <a:t>Juan Carlos </a:t>
            </a:r>
            <a:r>
              <a:rPr lang="fr-FR" dirty="0" err="1"/>
              <a:t>Méndez</a:t>
            </a:r>
            <a:r>
              <a:rPr lang="fr-FR" dirty="0"/>
              <a:t> </a:t>
            </a:r>
            <a:r>
              <a:rPr lang="fr-FR" dirty="0" err="1"/>
              <a:t>Guédez</a:t>
            </a:r>
            <a:endParaRPr lang="fr-FR" dirty="0"/>
          </a:p>
          <a:p>
            <a:r>
              <a:rPr lang="fr-FR" dirty="0"/>
              <a:t>traduit de l'espagnol (Venezuela) par René </a:t>
            </a:r>
            <a:r>
              <a:rPr lang="fr-FR" dirty="0" err="1"/>
              <a:t>Solis</a:t>
            </a:r>
            <a:endParaRPr lang="fr-FR" dirty="0"/>
          </a:p>
          <a:p>
            <a:r>
              <a:rPr lang="fr-FR" dirty="0"/>
              <a:t>Paru le 15 mars 2018</a:t>
            </a:r>
          </a:p>
          <a:p>
            <a:r>
              <a:rPr lang="fr-FR" dirty="0" smtClean="0"/>
              <a:t>21,50 </a:t>
            </a:r>
            <a:r>
              <a:rPr lang="fr-FR" dirty="0"/>
              <a:t>EUR</a:t>
            </a:r>
          </a:p>
          <a:p>
            <a:r>
              <a:rPr lang="fr-FR" dirty="0" smtClean="0"/>
              <a:t>365 pages</a:t>
            </a:r>
          </a:p>
          <a:p>
            <a:r>
              <a:rPr lang="fr-FR" dirty="0" smtClean="0"/>
              <a:t>9791022607551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Métailié</a:t>
            </a:r>
            <a:endParaRPr lang="fr-FR" dirty="0"/>
          </a:p>
          <a:p>
            <a:r>
              <a:rPr lang="fr-FR" dirty="0" smtClean="0"/>
              <a:t>Collection Bibliothèque </a:t>
            </a:r>
            <a:r>
              <a:rPr lang="fr-FR" dirty="0"/>
              <a:t>hispano-américaine</a:t>
            </a:r>
          </a:p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6585" y="2286000"/>
            <a:ext cx="262066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L’affaire furtif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Sylvain Prudhomme</a:t>
            </a:r>
          </a:p>
          <a:p>
            <a:r>
              <a:rPr lang="fr-FR" dirty="0"/>
              <a:t>Paru le 1er mars 2018</a:t>
            </a:r>
          </a:p>
          <a:p>
            <a:r>
              <a:rPr lang="fr-FR" dirty="0" smtClean="0"/>
              <a:t>10,50 </a:t>
            </a:r>
            <a:r>
              <a:rPr lang="fr-FR" dirty="0"/>
              <a:t>EUR</a:t>
            </a:r>
          </a:p>
          <a:p>
            <a:r>
              <a:rPr lang="fr-FR" dirty="0" smtClean="0"/>
              <a:t>125 pages</a:t>
            </a:r>
          </a:p>
          <a:p>
            <a:r>
              <a:rPr lang="fr-FR" dirty="0" smtClean="0"/>
              <a:t>9782072781841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Gallimard</a:t>
            </a:r>
            <a:endParaRPr lang="fr-FR" dirty="0"/>
          </a:p>
          <a:p>
            <a:r>
              <a:rPr lang="fr-FR" dirty="0" smtClean="0"/>
              <a:t>Collection L'Arbalète</a:t>
            </a:r>
            <a:endParaRPr lang="fr-FR" dirty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2519" y="2286000"/>
            <a:ext cx="29688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langue de personne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Sema </a:t>
            </a:r>
            <a:r>
              <a:rPr lang="fr-FR" dirty="0" err="1"/>
              <a:t>Kiliçkaya</a:t>
            </a:r>
            <a:endParaRPr lang="fr-FR" dirty="0"/>
          </a:p>
          <a:p>
            <a:r>
              <a:rPr lang="fr-FR" dirty="0"/>
              <a:t>Paru le 6 avril 2018</a:t>
            </a:r>
          </a:p>
          <a:p>
            <a:r>
              <a:rPr lang="fr-FR" dirty="0" smtClean="0"/>
              <a:t>15,00 EUR</a:t>
            </a:r>
          </a:p>
          <a:p>
            <a:r>
              <a:rPr lang="fr-FR" dirty="0" smtClean="0"/>
              <a:t>186 pages</a:t>
            </a:r>
          </a:p>
          <a:p>
            <a:r>
              <a:rPr lang="fr-FR" dirty="0" smtClean="0"/>
              <a:t>9782490155019</a:t>
            </a:r>
            <a:endParaRPr lang="fr-FR" dirty="0"/>
          </a:p>
          <a:p>
            <a:r>
              <a:rPr lang="fr-FR" dirty="0" smtClean="0"/>
              <a:t>Editions </a:t>
            </a:r>
            <a:r>
              <a:rPr lang="fr-FR" dirty="0"/>
              <a:t>Emmanuelle </a:t>
            </a:r>
            <a:r>
              <a:rPr lang="fr-FR" dirty="0" smtClean="0"/>
              <a:t>Collas</a:t>
            </a:r>
            <a:endParaRPr lang="fr-FR" dirty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3654" y="2286000"/>
            <a:ext cx="264652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but du jeu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Roberto Santiago</a:t>
            </a:r>
          </a:p>
          <a:p>
            <a:r>
              <a:rPr lang="fr-FR" dirty="0"/>
              <a:t>traduit de l'espagnol par Delphine Valentin</a:t>
            </a:r>
          </a:p>
          <a:p>
            <a:r>
              <a:rPr lang="fr-FR" dirty="0"/>
              <a:t>Paru le 3 mai 2018</a:t>
            </a:r>
          </a:p>
          <a:p>
            <a:r>
              <a:rPr lang="fr-FR" dirty="0" smtClean="0"/>
              <a:t>22,90 </a:t>
            </a:r>
            <a:r>
              <a:rPr lang="fr-FR" dirty="0"/>
              <a:t>EUR</a:t>
            </a:r>
          </a:p>
          <a:p>
            <a:r>
              <a:rPr lang="fr-FR" dirty="0" smtClean="0"/>
              <a:t>763 pages</a:t>
            </a:r>
          </a:p>
          <a:p>
            <a:r>
              <a:rPr lang="fr-FR" dirty="0" smtClean="0"/>
              <a:t>9782021372397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Seuil</a:t>
            </a:r>
            <a:endParaRPr lang="fr-FR" dirty="0"/>
          </a:p>
          <a:p>
            <a:r>
              <a:rPr lang="fr-FR" dirty="0" smtClean="0"/>
              <a:t>Collection Seuil </a:t>
            </a:r>
            <a:r>
              <a:rPr lang="fr-FR" dirty="0"/>
              <a:t>thrillers</a:t>
            </a:r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3753" y="2286000"/>
            <a:ext cx="25663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sœurs de </a:t>
            </a:r>
            <a:r>
              <a:rPr lang="fr-FR" dirty="0" err="1" smtClean="0"/>
              <a:t>fall</a:t>
            </a:r>
            <a:r>
              <a:rPr lang="fr-FR" dirty="0" smtClean="0"/>
              <a:t> river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Sarah Schmidt</a:t>
            </a:r>
          </a:p>
          <a:p>
            <a:r>
              <a:rPr lang="fr-FR" dirty="0"/>
              <a:t>traduit de l'anglais (Australie) par Mathilde Bach</a:t>
            </a:r>
          </a:p>
          <a:p>
            <a:r>
              <a:rPr lang="fr-FR" dirty="0"/>
              <a:t>Paru le 7 mars 2018</a:t>
            </a:r>
          </a:p>
          <a:p>
            <a:r>
              <a:rPr lang="fr-FR" dirty="0" smtClean="0"/>
              <a:t>23,00 </a:t>
            </a:r>
            <a:r>
              <a:rPr lang="fr-FR" dirty="0"/>
              <a:t>EUR</a:t>
            </a:r>
          </a:p>
          <a:p>
            <a:r>
              <a:rPr lang="fr-FR" dirty="0" smtClean="0"/>
              <a:t>444 pages</a:t>
            </a:r>
          </a:p>
          <a:p>
            <a:r>
              <a:rPr lang="fr-FR" dirty="0" smtClean="0"/>
              <a:t>9782743643119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Rivages</a:t>
            </a:r>
            <a:endParaRPr lang="fr-FR" dirty="0"/>
          </a:p>
          <a:p>
            <a:r>
              <a:rPr lang="fr-FR" dirty="0" smtClean="0"/>
              <a:t>Collection Littérature </a:t>
            </a:r>
            <a:r>
              <a:rPr lang="fr-FR" dirty="0"/>
              <a:t>étrangère</a:t>
            </a:r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3975" y="2286000"/>
            <a:ext cx="27458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l’amour aussi a besoin de repos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Drago</a:t>
            </a:r>
            <a:r>
              <a:rPr lang="fr-FR" dirty="0"/>
              <a:t> </a:t>
            </a:r>
            <a:r>
              <a:rPr lang="fr-FR" dirty="0" err="1"/>
              <a:t>Jancar</a:t>
            </a:r>
            <a:endParaRPr lang="fr-FR" dirty="0"/>
          </a:p>
          <a:p>
            <a:r>
              <a:rPr lang="fr-FR" dirty="0"/>
              <a:t>traduit du slovène par Andrée </a:t>
            </a:r>
            <a:r>
              <a:rPr lang="fr-FR" dirty="0" err="1"/>
              <a:t>Lück</a:t>
            </a:r>
            <a:r>
              <a:rPr lang="fr-FR" dirty="0"/>
              <a:t>-Gaye</a:t>
            </a:r>
          </a:p>
          <a:p>
            <a:r>
              <a:rPr lang="fr-FR" dirty="0"/>
              <a:t>Paru le 12 avril 2018</a:t>
            </a:r>
          </a:p>
          <a:p>
            <a:r>
              <a:rPr lang="fr-FR" dirty="0" smtClean="0"/>
              <a:t>22,00 </a:t>
            </a:r>
            <a:r>
              <a:rPr lang="fr-FR" dirty="0"/>
              <a:t>EUR</a:t>
            </a:r>
          </a:p>
          <a:p>
            <a:r>
              <a:rPr lang="fr-FR" dirty="0" smtClean="0"/>
              <a:t>350 pages</a:t>
            </a:r>
          </a:p>
          <a:p>
            <a:r>
              <a:rPr lang="fr-FR" dirty="0" smtClean="0"/>
              <a:t>9782752911346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Phébus</a:t>
            </a:r>
            <a:endParaRPr lang="fr-FR" dirty="0"/>
          </a:p>
          <a:p>
            <a:r>
              <a:rPr lang="fr-FR" dirty="0" smtClean="0"/>
              <a:t>Collection Littérature </a:t>
            </a:r>
            <a:r>
              <a:rPr lang="fr-FR" dirty="0"/>
              <a:t>étrangère</a:t>
            </a:r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2160" y="2286000"/>
            <a:ext cx="276951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confession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John </a:t>
            </a:r>
            <a:r>
              <a:rPr lang="fr-FR" dirty="0" err="1"/>
              <a:t>Herdman</a:t>
            </a:r>
            <a:endParaRPr lang="fr-FR" dirty="0"/>
          </a:p>
          <a:p>
            <a:r>
              <a:rPr lang="fr-FR" dirty="0"/>
              <a:t>traduit de l'anglais (Ecosse) par </a:t>
            </a:r>
            <a:r>
              <a:rPr lang="fr-FR" dirty="0" err="1"/>
              <a:t>Maïca</a:t>
            </a:r>
            <a:r>
              <a:rPr lang="fr-FR" dirty="0"/>
              <a:t> </a:t>
            </a:r>
            <a:r>
              <a:rPr lang="fr-FR" dirty="0" err="1"/>
              <a:t>Sanconie</a:t>
            </a:r>
            <a:endParaRPr lang="fr-FR" dirty="0"/>
          </a:p>
          <a:p>
            <a:r>
              <a:rPr lang="fr-FR" dirty="0"/>
              <a:t>postface de Jean Berton</a:t>
            </a:r>
          </a:p>
          <a:p>
            <a:r>
              <a:rPr lang="fr-FR" dirty="0"/>
              <a:t>Paru le 5 avril 2018</a:t>
            </a:r>
          </a:p>
          <a:p>
            <a:r>
              <a:rPr lang="fr-FR" dirty="0" smtClean="0"/>
              <a:t>20,00 </a:t>
            </a:r>
            <a:r>
              <a:rPr lang="fr-FR" dirty="0"/>
              <a:t>EUR</a:t>
            </a:r>
          </a:p>
          <a:p>
            <a:r>
              <a:rPr lang="fr-FR" dirty="0" smtClean="0"/>
              <a:t>183 pages</a:t>
            </a:r>
          </a:p>
          <a:p>
            <a:r>
              <a:rPr lang="fr-FR" dirty="0" smtClean="0"/>
              <a:t>9782374910796</a:t>
            </a:r>
            <a:endParaRPr lang="fr-FR" dirty="0"/>
          </a:p>
          <a:p>
            <a:r>
              <a:rPr lang="fr-FR" dirty="0"/>
              <a:t>Editeur	Quidam </a:t>
            </a:r>
            <a:r>
              <a:rPr lang="fr-FR" dirty="0" smtClean="0"/>
              <a:t>éditeur</a:t>
            </a:r>
            <a:endParaRPr lang="fr-FR" dirty="0"/>
          </a:p>
          <a:p>
            <a:r>
              <a:rPr lang="fr-FR" dirty="0" smtClean="0"/>
              <a:t>Collection Made </a:t>
            </a:r>
            <a:r>
              <a:rPr lang="fr-FR" dirty="0"/>
              <a:t>in Europe</a:t>
            </a:r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3772" y="2286000"/>
            <a:ext cx="268629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fille qui brûle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6958047" cy="4023360"/>
          </a:xfrm>
        </p:spPr>
        <p:txBody>
          <a:bodyPr>
            <a:normAutofit/>
          </a:bodyPr>
          <a:lstStyle/>
          <a:p>
            <a:r>
              <a:rPr lang="fr-FR" dirty="0"/>
              <a:t>Claire </a:t>
            </a:r>
            <a:r>
              <a:rPr lang="fr-FR" dirty="0" err="1"/>
              <a:t>Messud</a:t>
            </a:r>
            <a:endParaRPr lang="fr-FR" dirty="0"/>
          </a:p>
          <a:p>
            <a:r>
              <a:rPr lang="fr-FR" dirty="0"/>
              <a:t>traduit de l'anglais (Etats-Unis) par France Camus-Pichon</a:t>
            </a:r>
          </a:p>
          <a:p>
            <a:r>
              <a:rPr lang="fr-FR" dirty="0"/>
              <a:t>Paru le 19 avril 2018</a:t>
            </a:r>
          </a:p>
          <a:p>
            <a:r>
              <a:rPr lang="fr-FR" dirty="0" smtClean="0"/>
              <a:t>20,00 </a:t>
            </a:r>
            <a:r>
              <a:rPr lang="fr-FR" dirty="0"/>
              <a:t>EUR</a:t>
            </a:r>
          </a:p>
          <a:p>
            <a:r>
              <a:rPr lang="fr-FR" dirty="0" smtClean="0"/>
              <a:t>340 pages</a:t>
            </a:r>
          </a:p>
          <a:p>
            <a:r>
              <a:rPr lang="fr-FR" dirty="0" smtClean="0"/>
              <a:t>9782072734878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Gallimard</a:t>
            </a:r>
            <a:endParaRPr lang="fr-FR" dirty="0"/>
          </a:p>
          <a:p>
            <a:r>
              <a:rPr lang="fr-FR" dirty="0" smtClean="0"/>
              <a:t>Collection: Du </a:t>
            </a:r>
            <a:r>
              <a:rPr lang="fr-FR" dirty="0"/>
              <a:t>monde entier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9462" y="2286635"/>
            <a:ext cx="273190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bitna</a:t>
            </a:r>
            <a:r>
              <a:rPr lang="fr-FR" dirty="0" smtClean="0"/>
              <a:t> sous le ciel de </a:t>
            </a:r>
            <a:r>
              <a:rPr lang="fr-FR" dirty="0" err="1" smtClean="0"/>
              <a:t>seoul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J.M.G. Le </a:t>
            </a:r>
            <a:r>
              <a:rPr lang="fr-FR" dirty="0" err="1"/>
              <a:t>Clézio</a:t>
            </a:r>
            <a:endParaRPr lang="fr-FR" dirty="0"/>
          </a:p>
          <a:p>
            <a:r>
              <a:rPr lang="fr-FR" dirty="0"/>
              <a:t>Paru le 28 mars 2018</a:t>
            </a:r>
          </a:p>
          <a:p>
            <a:r>
              <a:rPr lang="fr-FR" dirty="0" smtClean="0"/>
              <a:t>18,50 </a:t>
            </a:r>
            <a:r>
              <a:rPr lang="fr-FR" dirty="0"/>
              <a:t>EUR</a:t>
            </a:r>
          </a:p>
          <a:p>
            <a:r>
              <a:rPr lang="fr-FR" dirty="0" smtClean="0"/>
              <a:t>216 pages</a:t>
            </a:r>
          </a:p>
          <a:p>
            <a:r>
              <a:rPr lang="fr-FR" dirty="0" smtClean="0"/>
              <a:t>9782234085732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Stock</a:t>
            </a:r>
            <a:endParaRPr lang="fr-FR" dirty="0"/>
          </a:p>
          <a:p>
            <a:r>
              <a:rPr lang="fr-FR" dirty="0" smtClean="0"/>
              <a:t>Collection Bleue</a:t>
            </a:r>
            <a:endParaRPr lang="fr-FR" dirty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1911" y="2286000"/>
            <a:ext cx="25300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damalis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Marie </a:t>
            </a:r>
            <a:r>
              <a:rPr lang="fr-FR" dirty="0" err="1"/>
              <a:t>Barthelet</a:t>
            </a:r>
            <a:endParaRPr lang="fr-FR" dirty="0"/>
          </a:p>
          <a:p>
            <a:r>
              <a:rPr lang="fr-FR" dirty="0"/>
              <a:t>Paru le 17 mai 2018</a:t>
            </a:r>
          </a:p>
          <a:p>
            <a:r>
              <a:rPr lang="fr-FR" dirty="0" smtClean="0"/>
              <a:t>23,00 </a:t>
            </a:r>
            <a:r>
              <a:rPr lang="fr-FR" dirty="0"/>
              <a:t>EUR</a:t>
            </a:r>
          </a:p>
          <a:p>
            <a:r>
              <a:rPr lang="fr-FR" dirty="0" smtClean="0"/>
              <a:t>544 pages</a:t>
            </a:r>
          </a:p>
          <a:p>
            <a:r>
              <a:rPr lang="fr-FR" dirty="0" smtClean="0"/>
              <a:t>9782283031841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err="1"/>
              <a:t>Buchet</a:t>
            </a:r>
            <a:r>
              <a:rPr lang="fr-FR" dirty="0"/>
              <a:t> </a:t>
            </a:r>
            <a:r>
              <a:rPr lang="fr-FR" dirty="0" smtClean="0"/>
              <a:t>Chastel</a:t>
            </a:r>
            <a:endParaRPr lang="fr-FR" dirty="0"/>
          </a:p>
          <a:p>
            <a:r>
              <a:rPr lang="fr-FR" smtClean="0"/>
              <a:t>Collection Littérature </a:t>
            </a:r>
            <a:r>
              <a:rPr lang="fr-FR" dirty="0"/>
              <a:t>française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3975" y="2286000"/>
            <a:ext cx="27458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Splendeurs et fureurs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Christina </a:t>
            </a:r>
            <a:r>
              <a:rPr lang="fr-FR" dirty="0" err="1"/>
              <a:t>Stead</a:t>
            </a:r>
            <a:endParaRPr lang="fr-FR" dirty="0"/>
          </a:p>
          <a:p>
            <a:r>
              <a:rPr lang="fr-FR" dirty="0"/>
              <a:t>traduit de l'anglais (Australie) par Lori Saint-Martin et Paul Gagné</a:t>
            </a:r>
          </a:p>
          <a:p>
            <a:r>
              <a:rPr lang="fr-FR" dirty="0"/>
              <a:t>Paru le 4 avril 2018</a:t>
            </a:r>
          </a:p>
          <a:p>
            <a:r>
              <a:rPr lang="fr-FR" dirty="0" smtClean="0"/>
              <a:t>23,90 </a:t>
            </a:r>
            <a:r>
              <a:rPr lang="fr-FR" dirty="0"/>
              <a:t>EUR</a:t>
            </a:r>
          </a:p>
          <a:p>
            <a:r>
              <a:rPr lang="fr-FR" dirty="0" smtClean="0"/>
              <a:t>485 pages</a:t>
            </a:r>
          </a:p>
          <a:p>
            <a:r>
              <a:rPr lang="fr-FR" dirty="0" smtClean="0"/>
              <a:t>9791032901748</a:t>
            </a:r>
          </a:p>
          <a:p>
            <a:r>
              <a:rPr lang="fr-FR" dirty="0" smtClean="0"/>
              <a:t>Editions </a:t>
            </a:r>
            <a:r>
              <a:rPr lang="fr-FR" dirty="0"/>
              <a:t>de </a:t>
            </a:r>
            <a:r>
              <a:rPr lang="fr-FR" dirty="0" smtClean="0"/>
              <a:t>l'Observatoire</a:t>
            </a: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7908" y="2286000"/>
            <a:ext cx="28180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lambeau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Philippe Lançon</a:t>
            </a:r>
          </a:p>
          <a:p>
            <a:r>
              <a:rPr lang="fr-FR" dirty="0"/>
              <a:t>Paru le 7 avril 2018</a:t>
            </a:r>
          </a:p>
          <a:p>
            <a:r>
              <a:rPr lang="fr-FR" dirty="0" smtClean="0"/>
              <a:t>21,00 </a:t>
            </a:r>
            <a:r>
              <a:rPr lang="fr-FR" dirty="0"/>
              <a:t>EUR</a:t>
            </a:r>
          </a:p>
          <a:p>
            <a:r>
              <a:rPr lang="fr-FR" dirty="0" smtClean="0"/>
              <a:t>509 pages</a:t>
            </a:r>
          </a:p>
          <a:p>
            <a:r>
              <a:rPr lang="fr-FR" dirty="0" smtClean="0"/>
              <a:t>9782072689079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Gallimard</a:t>
            </a:r>
            <a:endParaRPr lang="fr-FR" dirty="0"/>
          </a:p>
          <a:p>
            <a:r>
              <a:rPr lang="fr-FR" dirty="0" smtClean="0"/>
              <a:t>Collection Blanche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74968" y="2286000"/>
            <a:ext cx="27505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confession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365915" cy="4023360"/>
          </a:xfrm>
        </p:spPr>
        <p:txBody>
          <a:bodyPr>
            <a:normAutofit fontScale="92500"/>
          </a:bodyPr>
          <a:lstStyle/>
          <a:p>
            <a:r>
              <a:rPr lang="fr-FR" dirty="0"/>
              <a:t>John </a:t>
            </a:r>
            <a:r>
              <a:rPr lang="fr-FR" dirty="0" err="1"/>
              <a:t>Herdman</a:t>
            </a:r>
            <a:endParaRPr lang="fr-FR" dirty="0"/>
          </a:p>
          <a:p>
            <a:r>
              <a:rPr lang="fr-FR" dirty="0"/>
              <a:t>traduit de l'anglais (Ecosse) par </a:t>
            </a:r>
            <a:r>
              <a:rPr lang="fr-FR" dirty="0" err="1"/>
              <a:t>Maïca</a:t>
            </a:r>
            <a:r>
              <a:rPr lang="fr-FR" dirty="0"/>
              <a:t> </a:t>
            </a:r>
            <a:r>
              <a:rPr lang="fr-FR" dirty="0" err="1"/>
              <a:t>Sanconie</a:t>
            </a:r>
            <a:endParaRPr lang="fr-FR" dirty="0"/>
          </a:p>
          <a:p>
            <a:r>
              <a:rPr lang="fr-FR" dirty="0"/>
              <a:t>postface de Jean Berton</a:t>
            </a:r>
          </a:p>
          <a:p>
            <a:r>
              <a:rPr lang="fr-FR" dirty="0"/>
              <a:t>Paru le 5 avril 2018</a:t>
            </a:r>
          </a:p>
          <a:p>
            <a:r>
              <a:rPr lang="fr-FR" dirty="0" smtClean="0"/>
              <a:t>20,00 EUR</a:t>
            </a:r>
          </a:p>
          <a:p>
            <a:r>
              <a:rPr lang="fr-FR" dirty="0" smtClean="0"/>
              <a:t>183 pages</a:t>
            </a:r>
            <a:endParaRPr lang="fr-FR" dirty="0"/>
          </a:p>
          <a:p>
            <a:r>
              <a:rPr lang="fr-FR" dirty="0" smtClean="0"/>
              <a:t>9782374910796</a:t>
            </a:r>
            <a:endParaRPr lang="fr-FR" dirty="0"/>
          </a:p>
          <a:p>
            <a:r>
              <a:rPr lang="fr-FR" dirty="0"/>
              <a:t>Editeur	Quidam </a:t>
            </a:r>
            <a:r>
              <a:rPr lang="fr-FR" dirty="0" smtClean="0"/>
              <a:t>éditeur</a:t>
            </a:r>
            <a:endParaRPr lang="fr-FR" dirty="0"/>
          </a:p>
          <a:p>
            <a:r>
              <a:rPr lang="fr-FR" dirty="0" smtClean="0"/>
              <a:t>Collection Made </a:t>
            </a:r>
            <a:r>
              <a:rPr lang="fr-FR" dirty="0"/>
              <a:t>in Europe 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93177" y="2286000"/>
            <a:ext cx="268629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immense sensation de calme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Laurine Roux</a:t>
            </a:r>
          </a:p>
          <a:p>
            <a:r>
              <a:rPr lang="fr-FR" dirty="0"/>
              <a:t>Paru le 15 mars 2018</a:t>
            </a:r>
          </a:p>
          <a:p>
            <a:r>
              <a:rPr lang="fr-FR" dirty="0" smtClean="0"/>
              <a:t>15,00 </a:t>
            </a:r>
            <a:r>
              <a:rPr lang="fr-FR" dirty="0"/>
              <a:t>EUR</a:t>
            </a:r>
          </a:p>
          <a:p>
            <a:r>
              <a:rPr lang="fr-FR" dirty="0" smtClean="0"/>
              <a:t>120 pages</a:t>
            </a:r>
            <a:endParaRPr lang="fr-FR" dirty="0"/>
          </a:p>
          <a:p>
            <a:r>
              <a:rPr lang="fr-FR" dirty="0" smtClean="0"/>
              <a:t>9782373850765</a:t>
            </a:r>
            <a:endParaRPr lang="fr-FR" dirty="0"/>
          </a:p>
          <a:p>
            <a:r>
              <a:rPr lang="fr-FR" dirty="0"/>
              <a:t>Editeur	les Ed. du </a:t>
            </a:r>
            <a:r>
              <a:rPr lang="fr-FR" dirty="0" smtClean="0"/>
              <a:t>Sonneur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roman</a:t>
            </a: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2682" y="2286000"/>
            <a:ext cx="266847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racket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Dominique </a:t>
            </a:r>
            <a:r>
              <a:rPr lang="fr-FR" dirty="0" err="1"/>
              <a:t>Manotti</a:t>
            </a:r>
            <a:endParaRPr lang="fr-FR" dirty="0"/>
          </a:p>
          <a:p>
            <a:r>
              <a:rPr lang="fr-FR" dirty="0"/>
              <a:t>Paru le 21 mars 2018</a:t>
            </a:r>
          </a:p>
          <a:p>
            <a:r>
              <a:rPr lang="fr-FR" dirty="0" smtClean="0"/>
              <a:t>18,00 </a:t>
            </a:r>
            <a:r>
              <a:rPr lang="fr-FR" dirty="0"/>
              <a:t>EUR</a:t>
            </a:r>
          </a:p>
          <a:p>
            <a:r>
              <a:rPr lang="fr-FR" dirty="0" smtClean="0"/>
              <a:t>500 pages</a:t>
            </a:r>
          </a:p>
          <a:p>
            <a:r>
              <a:rPr lang="fr-FR" dirty="0" smtClean="0"/>
              <a:t>9782352047339</a:t>
            </a:r>
            <a:endParaRPr lang="fr-FR" dirty="0"/>
          </a:p>
          <a:p>
            <a:r>
              <a:rPr lang="fr-FR" dirty="0"/>
              <a:t>Editeur	Les </a:t>
            </a:r>
            <a:r>
              <a:rPr lang="fr-FR" dirty="0" smtClean="0"/>
              <a:t>Arènes</a:t>
            </a:r>
          </a:p>
          <a:p>
            <a:r>
              <a:rPr lang="fr-FR" dirty="0" smtClean="0"/>
              <a:t>Collection </a:t>
            </a:r>
            <a:r>
              <a:rPr lang="fr-FR" dirty="0" err="1" smtClean="0"/>
              <a:t>Equinox</a:t>
            </a: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0478" y="2286000"/>
            <a:ext cx="24528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vie parfaite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Silvia </a:t>
            </a:r>
            <a:r>
              <a:rPr lang="fr-FR" dirty="0" err="1"/>
              <a:t>Avallone</a:t>
            </a:r>
            <a:endParaRPr lang="fr-FR" dirty="0"/>
          </a:p>
          <a:p>
            <a:r>
              <a:rPr lang="fr-FR" dirty="0"/>
              <a:t>traduit de l'italien par Françoise Brun</a:t>
            </a:r>
          </a:p>
          <a:p>
            <a:r>
              <a:rPr lang="fr-FR" dirty="0"/>
              <a:t>Paru le 5 avril 2018</a:t>
            </a:r>
          </a:p>
          <a:p>
            <a:r>
              <a:rPr lang="fr-FR" dirty="0" smtClean="0"/>
              <a:t>22,00 </a:t>
            </a:r>
            <a:r>
              <a:rPr lang="fr-FR" dirty="0"/>
              <a:t>EUR</a:t>
            </a:r>
          </a:p>
          <a:p>
            <a:r>
              <a:rPr lang="fr-FR" dirty="0" smtClean="0"/>
              <a:t>400 pages</a:t>
            </a:r>
          </a:p>
          <a:p>
            <a:r>
              <a:rPr lang="fr-FR" dirty="0" smtClean="0"/>
              <a:t>9791034900169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err="1"/>
              <a:t>Liana</a:t>
            </a:r>
            <a:r>
              <a:rPr lang="fr-FR" dirty="0"/>
              <a:t> </a:t>
            </a:r>
            <a:r>
              <a:rPr lang="fr-FR" dirty="0" smtClean="0"/>
              <a:t>Levi</a:t>
            </a:r>
            <a:endParaRPr lang="fr-FR" dirty="0"/>
          </a:p>
          <a:p>
            <a:r>
              <a:rPr lang="fr-FR" dirty="0" smtClean="0"/>
              <a:t>Collection Littérature </a:t>
            </a:r>
            <a:r>
              <a:rPr lang="fr-FR" dirty="0"/>
              <a:t>étrangère</a:t>
            </a:r>
          </a:p>
          <a:p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6011" y="2286000"/>
            <a:ext cx="268181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femme entre nous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Greer</a:t>
            </a:r>
            <a:r>
              <a:rPr lang="fr-FR" dirty="0"/>
              <a:t> Hendricks, Sarah Pekkanen</a:t>
            </a:r>
          </a:p>
          <a:p>
            <a:r>
              <a:rPr lang="fr-FR" dirty="0"/>
              <a:t>traduit de l'anglais (Etats-Unis) par Corinne </a:t>
            </a:r>
            <a:r>
              <a:rPr lang="fr-FR" dirty="0" err="1"/>
              <a:t>Daniellot</a:t>
            </a:r>
            <a:r>
              <a:rPr lang="fr-FR" dirty="0"/>
              <a:t> et Pierre </a:t>
            </a:r>
            <a:r>
              <a:rPr lang="fr-FR" dirty="0" err="1"/>
              <a:t>Szczeciner</a:t>
            </a:r>
            <a:endParaRPr lang="fr-FR" dirty="0"/>
          </a:p>
          <a:p>
            <a:r>
              <a:rPr lang="fr-FR" dirty="0"/>
              <a:t>Paru le 24 mai 2018</a:t>
            </a:r>
          </a:p>
          <a:p>
            <a:r>
              <a:rPr lang="fr-FR" dirty="0" smtClean="0"/>
              <a:t>22,00 </a:t>
            </a:r>
            <a:r>
              <a:rPr lang="fr-FR" dirty="0"/>
              <a:t>EUR</a:t>
            </a:r>
          </a:p>
          <a:p>
            <a:r>
              <a:rPr lang="fr-FR" dirty="0" smtClean="0"/>
              <a:t>453 pages</a:t>
            </a:r>
          </a:p>
          <a:p>
            <a:r>
              <a:rPr lang="fr-FR" dirty="0" smtClean="0"/>
              <a:t>9782355846045</a:t>
            </a:r>
            <a:endParaRPr lang="fr-FR" dirty="0"/>
          </a:p>
          <a:p>
            <a:r>
              <a:rPr lang="fr-FR" dirty="0"/>
              <a:t>Editeur	Sonatine </a:t>
            </a:r>
            <a:r>
              <a:rPr lang="fr-FR" dirty="0" smtClean="0"/>
              <a:t>éditions</a:t>
            </a: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796" y="2286000"/>
            <a:ext cx="256224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mariage anglais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Claire Fuller</a:t>
            </a:r>
          </a:p>
          <a:p>
            <a:r>
              <a:rPr lang="fr-FR" dirty="0"/>
              <a:t>traduit de l'anglais par Mathilde Bach</a:t>
            </a:r>
          </a:p>
          <a:p>
            <a:r>
              <a:rPr lang="fr-FR" dirty="0"/>
              <a:t>Paru le 2 mai 2018</a:t>
            </a:r>
          </a:p>
          <a:p>
            <a:r>
              <a:rPr lang="fr-FR" dirty="0" smtClean="0"/>
              <a:t>22,00 </a:t>
            </a:r>
            <a:r>
              <a:rPr lang="fr-FR" dirty="0"/>
              <a:t>EUR</a:t>
            </a:r>
          </a:p>
          <a:p>
            <a:r>
              <a:rPr lang="fr-FR" dirty="0" smtClean="0"/>
              <a:t>435 pages</a:t>
            </a:r>
          </a:p>
          <a:p>
            <a:r>
              <a:rPr lang="fr-FR" dirty="0" smtClean="0"/>
              <a:t>9782234083295</a:t>
            </a:r>
            <a:endParaRPr lang="fr-FR" dirty="0"/>
          </a:p>
          <a:p>
            <a:r>
              <a:rPr lang="fr-FR" dirty="0"/>
              <a:t>Editeur	</a:t>
            </a:r>
            <a:r>
              <a:rPr lang="fr-FR" dirty="0" smtClean="0"/>
              <a:t>Stock</a:t>
            </a:r>
            <a:endParaRPr lang="fr-FR" dirty="0"/>
          </a:p>
          <a:p>
            <a:r>
              <a:rPr lang="fr-FR" dirty="0" smtClean="0"/>
              <a:t>Collection La </a:t>
            </a:r>
            <a:r>
              <a:rPr lang="fr-FR" dirty="0"/>
              <a:t>cosmopolite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1911" y="2286000"/>
            <a:ext cx="25300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243</TotalTime>
  <Words>476</Words>
  <Application>Microsoft Office PowerPoint</Application>
  <PresentationFormat>Personnalisé</PresentationFormat>
  <Paragraphs>183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Intégral</vt:lpstr>
      <vt:lpstr>Romans d’été </vt:lpstr>
      <vt:lpstr>La fille qui brûle</vt:lpstr>
      <vt:lpstr>Le lambeau</vt:lpstr>
      <vt:lpstr>La confession</vt:lpstr>
      <vt:lpstr>Une immense sensation de calme</vt:lpstr>
      <vt:lpstr>racket</vt:lpstr>
      <vt:lpstr>La vie parfaite</vt:lpstr>
      <vt:lpstr>Une femme entre nous</vt:lpstr>
      <vt:lpstr>Un mariage anglais</vt:lpstr>
      <vt:lpstr>La fabrique des coincidences</vt:lpstr>
      <vt:lpstr>My absolute darling</vt:lpstr>
      <vt:lpstr>L’anniversaire</vt:lpstr>
      <vt:lpstr>Les valises</vt:lpstr>
      <vt:lpstr>L’affaire furtif</vt:lpstr>
      <vt:lpstr>La langue de personne</vt:lpstr>
      <vt:lpstr>Le but du jeu</vt:lpstr>
      <vt:lpstr>Les sœurs de fall river</vt:lpstr>
      <vt:lpstr>Et l’amour aussi a besoin de repos</vt:lpstr>
      <vt:lpstr>La confession</vt:lpstr>
      <vt:lpstr> bitna sous le ciel de seoul</vt:lpstr>
      <vt:lpstr>damalis</vt:lpstr>
      <vt:lpstr>Splendeurs et fureurs</vt:lpstr>
    </vt:vector>
  </TitlesOfParts>
  <Company>Fnac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d’été </dc:title>
  <dc:creator>NICOLLE Severine</dc:creator>
  <cp:lastModifiedBy>Anstett Anne-Marie</cp:lastModifiedBy>
  <cp:revision>26</cp:revision>
  <dcterms:created xsi:type="dcterms:W3CDTF">2018-06-12T06:33:34Z</dcterms:created>
  <dcterms:modified xsi:type="dcterms:W3CDTF">2018-06-21T10:17:33Z</dcterms:modified>
</cp:coreProperties>
</file>